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1A086-8C8B-7ED8-5C86-964F57195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349D03-84D0-B46B-132A-F2CF43B42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DB18C0-7229-ECF9-9900-AB18355C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7657F2-30AA-6827-282E-2FD5806E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8A2D2F-A35A-765E-F37B-7AFF6C03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014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89FE0-6C3A-22E0-8480-A7002A01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BA10B1-EA8F-BFC1-37C4-27F2DE45A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021DC5-4B72-97FF-2C1D-C0274472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44045-AC3A-E9E2-7BA2-2CEC71AFE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1D6F05-F1FD-F4A5-159E-FCCE9CBE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19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81CF89-64DE-E5D4-D982-A05A2758E6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D3DB26-6F2E-5462-D426-F55050863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A9800-ED14-91A6-0D72-952C22AB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24C69E-8F10-CBF0-0F7E-AD3C6BAB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2C44D-528C-3A3C-C344-91C76DC2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3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87BC4-BDBF-AFC8-686D-153E539A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CE362D-429C-91B5-A30E-723664C1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75717-FC91-3AA5-61B7-448631ECF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875C9-41B5-7714-6EA3-16D82C9FF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6C638-E221-D60C-FB43-DFB24C547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9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E2CF5-FB48-917D-7835-F786CE91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F8078B-31EC-85D4-BD1F-B18A3D3B0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84D46F-BA18-648B-8FF2-534CC1335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45D90-A5C6-E5E2-4D14-0E6BB52B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EB1929-13EB-4792-B5CC-F38F1EE0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04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F1A1A-8C15-E3DE-C7AC-D776E8D7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C8D21-E123-0B9F-2064-59DE4A7F6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37AFF1-D71A-D025-B807-F7B04EC02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64747-95A3-B6AC-1750-53A28AD9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517FCC-D898-C6D1-1630-FB97036D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2B488-0716-07FD-8F5A-6361225D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66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E0A9B-CB1E-742F-F6B4-ED0AEE11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07E38E-1798-C3D7-C277-1F64FD05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F37AFA-FDB0-2C91-D2DE-23F39FA96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72A5E5-1871-B626-C619-07A53E404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C7E3E8-D651-6DD3-E862-9BD15068C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6AE0E6-2A82-1732-99BF-4A6F6456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C07C6B-8DD3-107D-876F-1C9350E67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58DAEE0-1075-6B69-7B71-C524D25B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8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D368D-5F68-5B34-3CA5-3AA0481A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A012FD-8E51-35C4-9E59-85C4B44B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ADB09F-61D4-6B74-F295-6DE5B88A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2B87E5-310F-4BEB-19F5-9400DA96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3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0A8960-0425-F95D-138B-7868A499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8363E7-86E3-942B-28AB-B9D72B06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CADCCC-DEB1-2541-34B7-ECC530F3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75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068FA-46F4-6F13-7DF5-141AAA6A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A9D645-9392-40AB-52AC-7AF9C4DB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AE8AAC-01D9-7323-D1A9-5EE38C56C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A14CBC-1648-0155-D698-50DCF699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E24A51-D1FE-1D4E-19E1-EAF6F833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106713-A17D-BFCE-1ECC-3D86697F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33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AC14-AA0D-5C99-6A57-04221679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1D299F-09EA-CCDF-A004-82218A2D5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14B68E-207C-5B4F-C7C5-7CFD4C829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D0E44E-4424-B84A-3457-1F299113A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9BAA81-6D8C-31EE-4B79-C8A4805D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CFDFDA-4AAD-A66E-486C-A0A7A865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2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DF2269-9418-71A5-7A9F-F622BFA2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F087AB-E482-A2D6-E480-5B72F34F9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AF5040-4EAF-872C-D25E-65D50CC3E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E7160-A23A-4121-AA73-30D3EDA6CA04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5B72B0-175B-64AF-CB0F-949B141A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7A1CA5-DEC1-7D3E-5C6C-B4AD75F7C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F7B5-57D7-45C3-A244-F9143A1F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6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DD281-3F3D-FB30-F4DE-61BDDA44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04" y="0"/>
            <a:ext cx="8782595" cy="66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0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963D41-54A5-F043-64C4-FA9763B5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1233181"/>
            <a:ext cx="706853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0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6AAFA8-235B-F67B-747C-74549E1C2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88" b="75310"/>
          <a:stretch/>
        </p:blipFill>
        <p:spPr>
          <a:xfrm>
            <a:off x="1362736" y="511285"/>
            <a:ext cx="6159853" cy="11195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CDB138-ABEE-DAFA-0276-1FD482A0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36" y="1771504"/>
            <a:ext cx="9431066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52E5F5-694B-0517-4DD2-DF3428640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690180"/>
            <a:ext cx="7316221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4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2B2AB8-804C-98CD-75CB-78885DD4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1018838"/>
            <a:ext cx="7049484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9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BFFB50-4982-A24C-07F9-F28921F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68" y="0"/>
            <a:ext cx="963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28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51207F-C924-F24F-EE07-43DA9FE3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84" y="0"/>
            <a:ext cx="9685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08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A4D57D-D8A1-85DC-7A97-B8BA7A9C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87" y="0"/>
            <a:ext cx="9832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78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12909B-B7E0-6788-B894-8E816D6C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13811"/>
            <a:ext cx="928817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3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9DCD4C-869D-1CC0-E732-68391D1F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06" y="0"/>
            <a:ext cx="9186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5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65883A-2AA5-DFB5-6F00-EDFAEBBC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99548"/>
            <a:ext cx="9135750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78D45C-43BC-8D98-7608-71ACE7DA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04" y="147179"/>
            <a:ext cx="8354591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9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E3FE5F-42FB-B0C6-2DD9-DEB38861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509180"/>
            <a:ext cx="8259328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0ABBBB-DA04-3E7C-5EED-6581CAC9C1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1073" y="-40848"/>
            <a:ext cx="8449854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79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E5D1EB-CF6E-CE7B-AAC9-027383B797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9572" y="185285"/>
            <a:ext cx="8992855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27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E438B8-60C5-A532-731B-48DA175E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61442"/>
            <a:ext cx="10374173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9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A5773F-5D3C-239E-C5D1-CDE08C50C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561575"/>
            <a:ext cx="10097909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6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D2940F-3BDD-7D26-E985-2C21C884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228153"/>
            <a:ext cx="10240804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55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4585DD-8294-478E-DF36-5676B05F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66205"/>
            <a:ext cx="10221751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1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2F767E-5CBC-D8CE-6049-37AD410B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275785"/>
            <a:ext cx="1046943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3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CDF3D2-C029-D357-0C09-F48013AD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68" y="0"/>
            <a:ext cx="8639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99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F5EBCC-FDA8-F5A5-F69A-EEF9BEC7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30" y="0"/>
            <a:ext cx="9037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1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63D2F7-C4EA-5135-4FDD-9D741104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8" y="752101"/>
            <a:ext cx="744006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00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806B54-E704-4604-4B0E-1F780BE15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86" y="0"/>
            <a:ext cx="980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C88F8D-8F16-75FE-E256-0049A3E8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05" y="0"/>
            <a:ext cx="9979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8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031107-0646-F58F-B40F-3A9BB6D4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0" y="0"/>
            <a:ext cx="9782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43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AD5EED-81DA-361E-DEFB-C39CED1DC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6" y="0"/>
            <a:ext cx="9182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11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642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407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327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508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807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02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4A7CCC-DBF2-27B2-C664-FEEBABA74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256732"/>
            <a:ext cx="8411749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3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128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43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84EC20-823C-0898-E689-A9054B8F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228153"/>
            <a:ext cx="8230749" cy="64016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94797A-D6B4-AE27-3475-F8FCA8128F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2303" y="1343580"/>
            <a:ext cx="4506418" cy="78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4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82C32F-B58A-7100-B158-ACA2EE18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871180"/>
            <a:ext cx="8116433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4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BCFF9E-C7D7-4CB2-F379-2CFEC6C7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56" y="527944"/>
            <a:ext cx="9323426" cy="56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87E89B-28B4-6FCF-A5F6-B9D5C883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1282406"/>
            <a:ext cx="7020905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6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5F0332-652E-5305-ADD8-AED1DB6C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833075"/>
            <a:ext cx="7354326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3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0</Words>
  <Application>Microsoft Office PowerPoint</Application>
  <PresentationFormat>宽屏</PresentationFormat>
  <Paragraphs>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Johnny Lee</dc:creator>
  <cp:lastModifiedBy>Johnny Lee</cp:lastModifiedBy>
  <cp:revision>3</cp:revision>
  <dcterms:created xsi:type="dcterms:W3CDTF">2023-10-07T07:50:28Z</dcterms:created>
  <dcterms:modified xsi:type="dcterms:W3CDTF">2023-10-08T09:40:19Z</dcterms:modified>
</cp:coreProperties>
</file>